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62" r:id="rId5"/>
    <p:sldId id="259" r:id="rId6"/>
    <p:sldId id="260"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5C52B-9A4A-4CBA-A8EA-DB4B23AF16E1}" v="67" dt="2024-06-27T19:04:44.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1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na Rook" userId="a3c2bced4db41c5b" providerId="LiveId" clId="{F635C52B-9A4A-4CBA-A8EA-DB4B23AF16E1}"/>
    <pc:docChg chg="undo custSel addSld modSld">
      <pc:chgData name="Ivanna Rook" userId="a3c2bced4db41c5b" providerId="LiveId" clId="{F635C52B-9A4A-4CBA-A8EA-DB4B23AF16E1}" dt="2024-06-27T19:04:44.978" v="2051"/>
      <pc:docMkLst>
        <pc:docMk/>
      </pc:docMkLst>
      <pc:sldChg chg="addSp delSp modSp mod modAnim delDesignElem">
        <pc:chgData name="Ivanna Rook" userId="a3c2bced4db41c5b" providerId="LiveId" clId="{F635C52B-9A4A-4CBA-A8EA-DB4B23AF16E1}" dt="2024-06-27T19:04:44.978" v="2051"/>
        <pc:sldMkLst>
          <pc:docMk/>
          <pc:sldMk cId="549553227" sldId="256"/>
        </pc:sldMkLst>
        <pc:spChg chg="mod">
          <ac:chgData name="Ivanna Rook" userId="a3c2bced4db41c5b" providerId="LiveId" clId="{F635C52B-9A4A-4CBA-A8EA-DB4B23AF16E1}" dt="2024-06-27T19:02:47.837" v="2044" actId="14100"/>
          <ac:spMkLst>
            <pc:docMk/>
            <pc:sldMk cId="549553227" sldId="256"/>
            <ac:spMk id="2" creationId="{6D20A800-3E17-DB0F-CEC3-7437CD38C97B}"/>
          </ac:spMkLst>
        </pc:spChg>
        <pc:spChg chg="add del">
          <ac:chgData name="Ivanna Rook" userId="a3c2bced4db41c5b" providerId="LiveId" clId="{F635C52B-9A4A-4CBA-A8EA-DB4B23AF16E1}" dt="2024-06-26T21:08:53.820" v="534" actId="26606"/>
          <ac:spMkLst>
            <pc:docMk/>
            <pc:sldMk cId="549553227" sldId="256"/>
            <ac:spMk id="46" creationId="{577D6B2E-37A3-429E-A37C-F30ED6487282}"/>
          </ac:spMkLst>
        </pc:spChg>
        <pc:spChg chg="add del">
          <ac:chgData name="Ivanna Rook" userId="a3c2bced4db41c5b" providerId="LiveId" clId="{F635C52B-9A4A-4CBA-A8EA-DB4B23AF16E1}" dt="2024-06-26T21:08:53.820" v="534" actId="26606"/>
          <ac:spMkLst>
            <pc:docMk/>
            <pc:sldMk cId="549553227" sldId="256"/>
            <ac:spMk id="48" creationId="{5CEAD642-85CF-4750-8432-7C80C901F001}"/>
          </ac:spMkLst>
        </pc:spChg>
        <pc:spChg chg="add del">
          <ac:chgData name="Ivanna Rook" userId="a3c2bced4db41c5b" providerId="LiveId" clId="{F635C52B-9A4A-4CBA-A8EA-DB4B23AF16E1}" dt="2024-06-26T21:08:53.820" v="534" actId="26606"/>
          <ac:spMkLst>
            <pc:docMk/>
            <pc:sldMk cId="549553227" sldId="256"/>
            <ac:spMk id="50" creationId="{FA33EEAE-15D5-4119-8C1E-89D943F911EF}"/>
          </ac:spMkLst>
        </pc:spChg>
        <pc:spChg chg="add del">
          <ac:chgData name="Ivanna Rook" userId="a3c2bced4db41c5b" providerId="LiveId" clId="{F635C52B-9A4A-4CBA-A8EA-DB4B23AF16E1}" dt="2024-06-26T21:08:53.820" v="534" actId="26606"/>
          <ac:spMkLst>
            <pc:docMk/>
            <pc:sldMk cId="549553227" sldId="256"/>
            <ac:spMk id="52" creationId="{730D8B3B-9B80-4025-B934-26DC7D7CD231}"/>
          </ac:spMkLst>
        </pc:spChg>
        <pc:spChg chg="add del">
          <ac:chgData name="Ivanna Rook" userId="a3c2bced4db41c5b" providerId="LiveId" clId="{F635C52B-9A4A-4CBA-A8EA-DB4B23AF16E1}" dt="2024-06-26T21:08:53.820" v="534" actId="26606"/>
          <ac:spMkLst>
            <pc:docMk/>
            <pc:sldMk cId="549553227" sldId="256"/>
            <ac:spMk id="54" creationId="{1064D5D5-227B-4F66-9AEA-46F570E793BD}"/>
          </ac:spMkLst>
        </pc:spChg>
        <pc:spChg chg="add del">
          <ac:chgData name="Ivanna Rook" userId="a3c2bced4db41c5b" providerId="LiveId" clId="{F635C52B-9A4A-4CBA-A8EA-DB4B23AF16E1}" dt="2024-06-26T21:08:53.820" v="534" actId="26606"/>
          <ac:spMkLst>
            <pc:docMk/>
            <pc:sldMk cId="549553227" sldId="256"/>
            <ac:spMk id="56" creationId="{646B67A4-D328-4747-A82B-65E84FA46368}"/>
          </ac:spMkLst>
        </pc:spChg>
        <pc:spChg chg="add del">
          <ac:chgData name="Ivanna Rook" userId="a3c2bced4db41c5b" providerId="LiveId" clId="{F635C52B-9A4A-4CBA-A8EA-DB4B23AF16E1}" dt="2024-06-26T21:08:53.820" v="534" actId="26606"/>
          <ac:spMkLst>
            <pc:docMk/>
            <pc:sldMk cId="549553227" sldId="256"/>
            <ac:spMk id="58" creationId="{B5A1B09C-1565-46F8-B70F-621C5EB48A09}"/>
          </ac:spMkLst>
        </pc:spChg>
        <pc:spChg chg="add del">
          <ac:chgData name="Ivanna Rook" userId="a3c2bced4db41c5b" providerId="LiveId" clId="{F635C52B-9A4A-4CBA-A8EA-DB4B23AF16E1}" dt="2024-06-26T21:08:53.820" v="534" actId="26606"/>
          <ac:spMkLst>
            <pc:docMk/>
            <pc:sldMk cId="549553227" sldId="256"/>
            <ac:spMk id="60" creationId="{8C516CC8-80AC-446C-A56E-9F54B7210402}"/>
          </ac:spMkLst>
        </pc:spChg>
        <pc:spChg chg="add del">
          <ac:chgData name="Ivanna Rook" userId="a3c2bced4db41c5b" providerId="LiveId" clId="{F635C52B-9A4A-4CBA-A8EA-DB4B23AF16E1}" dt="2024-06-26T21:09:07.908" v="538"/>
          <ac:spMkLst>
            <pc:docMk/>
            <pc:sldMk cId="549553227" sldId="256"/>
            <ac:spMk id="65" creationId="{577D6B2E-37A3-429E-A37C-F30ED6487282}"/>
          </ac:spMkLst>
        </pc:spChg>
        <pc:spChg chg="add del">
          <ac:chgData name="Ivanna Rook" userId="a3c2bced4db41c5b" providerId="LiveId" clId="{F635C52B-9A4A-4CBA-A8EA-DB4B23AF16E1}" dt="2024-06-26T21:09:07.908" v="538"/>
          <ac:spMkLst>
            <pc:docMk/>
            <pc:sldMk cId="549553227" sldId="256"/>
            <ac:spMk id="67" creationId="{5CEAD642-85CF-4750-8432-7C80C901F001}"/>
          </ac:spMkLst>
        </pc:spChg>
        <pc:spChg chg="add del">
          <ac:chgData name="Ivanna Rook" userId="a3c2bced4db41c5b" providerId="LiveId" clId="{F635C52B-9A4A-4CBA-A8EA-DB4B23AF16E1}" dt="2024-06-26T21:09:07.908" v="538"/>
          <ac:spMkLst>
            <pc:docMk/>
            <pc:sldMk cId="549553227" sldId="256"/>
            <ac:spMk id="69" creationId="{FA33EEAE-15D5-4119-8C1E-89D943F911EF}"/>
          </ac:spMkLst>
        </pc:spChg>
        <pc:spChg chg="add del">
          <ac:chgData name="Ivanna Rook" userId="a3c2bced4db41c5b" providerId="LiveId" clId="{F635C52B-9A4A-4CBA-A8EA-DB4B23AF16E1}" dt="2024-06-26T21:09:07.908" v="538"/>
          <ac:spMkLst>
            <pc:docMk/>
            <pc:sldMk cId="549553227" sldId="256"/>
            <ac:spMk id="71" creationId="{730D8B3B-9B80-4025-B934-26DC7D7CD231}"/>
          </ac:spMkLst>
        </pc:spChg>
        <pc:spChg chg="add del">
          <ac:chgData name="Ivanna Rook" userId="a3c2bced4db41c5b" providerId="LiveId" clId="{F635C52B-9A4A-4CBA-A8EA-DB4B23AF16E1}" dt="2024-06-26T21:09:07.908" v="538"/>
          <ac:spMkLst>
            <pc:docMk/>
            <pc:sldMk cId="549553227" sldId="256"/>
            <ac:spMk id="73" creationId="{1064D5D5-227B-4F66-9AEA-46F570E793BD}"/>
          </ac:spMkLst>
        </pc:spChg>
        <pc:spChg chg="add del">
          <ac:chgData name="Ivanna Rook" userId="a3c2bced4db41c5b" providerId="LiveId" clId="{F635C52B-9A4A-4CBA-A8EA-DB4B23AF16E1}" dt="2024-06-26T21:09:07.908" v="538"/>
          <ac:spMkLst>
            <pc:docMk/>
            <pc:sldMk cId="549553227" sldId="256"/>
            <ac:spMk id="75" creationId="{646B67A4-D328-4747-A82B-65E84FA46368}"/>
          </ac:spMkLst>
        </pc:spChg>
        <pc:spChg chg="add del">
          <ac:chgData name="Ivanna Rook" userId="a3c2bced4db41c5b" providerId="LiveId" clId="{F635C52B-9A4A-4CBA-A8EA-DB4B23AF16E1}" dt="2024-06-26T21:09:07.908" v="538"/>
          <ac:spMkLst>
            <pc:docMk/>
            <pc:sldMk cId="549553227" sldId="256"/>
            <ac:spMk id="77" creationId="{B5A1B09C-1565-46F8-B70F-621C5EB48A09}"/>
          </ac:spMkLst>
        </pc:spChg>
        <pc:spChg chg="add del">
          <ac:chgData name="Ivanna Rook" userId="a3c2bced4db41c5b" providerId="LiveId" clId="{F635C52B-9A4A-4CBA-A8EA-DB4B23AF16E1}" dt="2024-06-26T21:09:07.908" v="538"/>
          <ac:spMkLst>
            <pc:docMk/>
            <pc:sldMk cId="549553227" sldId="256"/>
            <ac:spMk id="79" creationId="{8C516CC8-80AC-446C-A56E-9F54B7210402}"/>
          </ac:spMkLst>
        </pc:spChg>
        <pc:picChg chg="add mod">
          <ac:chgData name="Ivanna Rook" userId="a3c2bced4db41c5b" providerId="LiveId" clId="{F635C52B-9A4A-4CBA-A8EA-DB4B23AF16E1}" dt="2024-06-27T19:02:43.740" v="2043" actId="1076"/>
          <ac:picMkLst>
            <pc:docMk/>
            <pc:sldMk cId="549553227" sldId="256"/>
            <ac:picMk id="5" creationId="{673C547B-948A-A904-CE11-4A067A0CEB82}"/>
          </ac:picMkLst>
        </pc:picChg>
      </pc:sldChg>
      <pc:sldChg chg="addSp delSp modSp mod delDesignElem">
        <pc:chgData name="Ivanna Rook" userId="a3c2bced4db41c5b" providerId="LiveId" clId="{F635C52B-9A4A-4CBA-A8EA-DB4B23AF16E1}" dt="2024-06-26T21:09:17.485" v="539" actId="403"/>
        <pc:sldMkLst>
          <pc:docMk/>
          <pc:sldMk cId="2931945599" sldId="257"/>
        </pc:sldMkLst>
        <pc:spChg chg="mod">
          <ac:chgData name="Ivanna Rook" userId="a3c2bced4db41c5b" providerId="LiveId" clId="{F635C52B-9A4A-4CBA-A8EA-DB4B23AF16E1}" dt="2024-06-26T21:09:17.485" v="539" actId="403"/>
          <ac:spMkLst>
            <pc:docMk/>
            <pc:sldMk cId="2931945599" sldId="257"/>
            <ac:spMk id="3" creationId="{FF9957DA-D94B-B658-C97C-5F691227ED50}"/>
          </ac:spMkLst>
        </pc:spChg>
        <pc:spChg chg="add del">
          <ac:chgData name="Ivanna Rook" userId="a3c2bced4db41c5b" providerId="LiveId" clId="{F635C52B-9A4A-4CBA-A8EA-DB4B23AF16E1}" dt="2024-06-26T21:09:07.908" v="538"/>
          <ac:spMkLst>
            <pc:docMk/>
            <pc:sldMk cId="2931945599" sldId="257"/>
            <ac:spMk id="9" creationId="{C0763A76-9F1C-4FC5-82B7-DD475DA461B2}"/>
          </ac:spMkLst>
        </pc:spChg>
        <pc:spChg chg="add del">
          <ac:chgData name="Ivanna Rook" userId="a3c2bced4db41c5b" providerId="LiveId" clId="{F635C52B-9A4A-4CBA-A8EA-DB4B23AF16E1}" dt="2024-06-26T21:09:07.908" v="538"/>
          <ac:spMkLst>
            <pc:docMk/>
            <pc:sldMk cId="2931945599" sldId="257"/>
            <ac:spMk id="11" creationId="{E81BF4F6-F2CF-4984-9D14-D6966D92F99F}"/>
          </ac:spMkLst>
        </pc:spChg>
      </pc:sldChg>
      <pc:sldChg chg="addSp delSp modSp mod delDesignElem">
        <pc:chgData name="Ivanna Rook" userId="a3c2bced4db41c5b" providerId="LiveId" clId="{F635C52B-9A4A-4CBA-A8EA-DB4B23AF16E1}" dt="2024-06-26T21:33:31.054" v="1160" actId="1076"/>
        <pc:sldMkLst>
          <pc:docMk/>
          <pc:sldMk cId="1258090636" sldId="258"/>
        </pc:sldMkLst>
        <pc:spChg chg="mod">
          <ac:chgData name="Ivanna Rook" userId="a3c2bced4db41c5b" providerId="LiveId" clId="{F635C52B-9A4A-4CBA-A8EA-DB4B23AF16E1}" dt="2024-06-26T20:59:51.191" v="0" actId="26606"/>
          <ac:spMkLst>
            <pc:docMk/>
            <pc:sldMk cId="1258090636" sldId="258"/>
            <ac:spMk id="2" creationId="{800E25FC-4EB8-7035-AF59-4A9C96234367}"/>
          </ac:spMkLst>
        </pc:spChg>
        <pc:spChg chg="mod ord">
          <ac:chgData name="Ivanna Rook" userId="a3c2bced4db41c5b" providerId="LiveId" clId="{F635C52B-9A4A-4CBA-A8EA-DB4B23AF16E1}" dt="2024-06-26T21:33:31.054" v="1160" actId="1076"/>
          <ac:spMkLst>
            <pc:docMk/>
            <pc:sldMk cId="1258090636" sldId="258"/>
            <ac:spMk id="3" creationId="{DA789B86-9042-4EDA-F870-017CAD60E8C4}"/>
          </ac:spMkLst>
        </pc:spChg>
        <pc:spChg chg="del">
          <ac:chgData name="Ivanna Rook" userId="a3c2bced4db41c5b" providerId="LiveId" clId="{F635C52B-9A4A-4CBA-A8EA-DB4B23AF16E1}" dt="2024-06-26T20:59:51.191" v="0" actId="26606"/>
          <ac:spMkLst>
            <pc:docMk/>
            <pc:sldMk cId="1258090636" sldId="258"/>
            <ac:spMk id="10" creationId="{EDDBB197-D710-4A4F-A9CA-FD2177498BE8}"/>
          </ac:spMkLst>
        </pc:spChg>
        <pc:spChg chg="del">
          <ac:chgData name="Ivanna Rook" userId="a3c2bced4db41c5b" providerId="LiveId" clId="{F635C52B-9A4A-4CBA-A8EA-DB4B23AF16E1}" dt="2024-06-26T20:59:51.191" v="0" actId="26606"/>
          <ac:spMkLst>
            <pc:docMk/>
            <pc:sldMk cId="1258090636" sldId="258"/>
            <ac:spMk id="12" creationId="{975D1CFA-2CDB-4B64-BD9F-85744E8DA12F}"/>
          </ac:spMkLst>
        </pc:spChg>
        <pc:spChg chg="add del">
          <ac:chgData name="Ivanna Rook" userId="a3c2bced4db41c5b" providerId="LiveId" clId="{F635C52B-9A4A-4CBA-A8EA-DB4B23AF16E1}" dt="2024-06-26T21:09:07.908" v="538"/>
          <ac:spMkLst>
            <pc:docMk/>
            <pc:sldMk cId="1258090636" sldId="258"/>
            <ac:spMk id="23" creationId="{D380959B-464C-9ED8-C9EB-AB6FC997C1B8}"/>
          </ac:spMkLst>
        </pc:spChg>
        <pc:spChg chg="add del">
          <ac:chgData name="Ivanna Rook" userId="a3c2bced4db41c5b" providerId="LiveId" clId="{F635C52B-9A4A-4CBA-A8EA-DB4B23AF16E1}" dt="2024-06-26T21:09:07.908" v="538"/>
          <ac:spMkLst>
            <pc:docMk/>
            <pc:sldMk cId="1258090636" sldId="258"/>
            <ac:spMk id="25" creationId="{06B83858-ED7D-57B6-6CAA-83168807C43C}"/>
          </ac:spMkLst>
        </pc:spChg>
        <pc:spChg chg="add del">
          <ac:chgData name="Ivanna Rook" userId="a3c2bced4db41c5b" providerId="LiveId" clId="{F635C52B-9A4A-4CBA-A8EA-DB4B23AF16E1}" dt="2024-06-26T21:09:07.908" v="538"/>
          <ac:spMkLst>
            <pc:docMk/>
            <pc:sldMk cId="1258090636" sldId="258"/>
            <ac:spMk id="27" creationId="{FF97FFD4-A8B9-3D4D-1623-7BE467E46A6A}"/>
          </ac:spMkLst>
        </pc:spChg>
        <pc:grpChg chg="del">
          <ac:chgData name="Ivanna Rook" userId="a3c2bced4db41c5b" providerId="LiveId" clId="{F635C52B-9A4A-4CBA-A8EA-DB4B23AF16E1}" dt="2024-06-26T20:59:51.191" v="0" actId="26606"/>
          <ac:grpSpMkLst>
            <pc:docMk/>
            <pc:sldMk cId="1258090636" sldId="258"/>
            <ac:grpSpMk id="14" creationId="{25EE5136-01F1-466C-962D-BA9B4C6757AA}"/>
          </ac:grpSpMkLst>
        </pc:grpChg>
        <pc:picChg chg="mod">
          <ac:chgData name="Ivanna Rook" userId="a3c2bced4db41c5b" providerId="LiveId" clId="{F635C52B-9A4A-4CBA-A8EA-DB4B23AF16E1}" dt="2024-06-26T21:09:28.171" v="542" actId="1076"/>
          <ac:picMkLst>
            <pc:docMk/>
            <pc:sldMk cId="1258090636" sldId="258"/>
            <ac:picMk id="7" creationId="{6C89B0F2-BE36-0925-3460-07C8F5C2BA4F}"/>
          </ac:picMkLst>
        </pc:picChg>
      </pc:sldChg>
      <pc:sldChg chg="addSp delSp modSp mod modClrScheme chgLayout">
        <pc:chgData name="Ivanna Rook" userId="a3c2bced4db41c5b" providerId="LiveId" clId="{F635C52B-9A4A-4CBA-A8EA-DB4B23AF16E1}" dt="2024-06-27T18:51:17.743" v="2011" actId="20577"/>
        <pc:sldMkLst>
          <pc:docMk/>
          <pc:sldMk cId="3864733318" sldId="259"/>
        </pc:sldMkLst>
        <pc:spChg chg="mod ord">
          <ac:chgData name="Ivanna Rook" userId="a3c2bced4db41c5b" providerId="LiveId" clId="{F635C52B-9A4A-4CBA-A8EA-DB4B23AF16E1}" dt="2024-06-26T21:09:07.908" v="538"/>
          <ac:spMkLst>
            <pc:docMk/>
            <pc:sldMk cId="3864733318" sldId="259"/>
            <ac:spMk id="2" creationId="{96FD1D80-6814-FD55-A784-8BC44EC9313D}"/>
          </ac:spMkLst>
        </pc:spChg>
        <pc:spChg chg="del mod">
          <ac:chgData name="Ivanna Rook" userId="a3c2bced4db41c5b" providerId="LiveId" clId="{F635C52B-9A4A-4CBA-A8EA-DB4B23AF16E1}" dt="2024-06-26T21:01:04.173" v="43"/>
          <ac:spMkLst>
            <pc:docMk/>
            <pc:sldMk cId="3864733318" sldId="259"/>
            <ac:spMk id="3" creationId="{F24EB299-175A-E357-D14B-8DC89C0463A8}"/>
          </ac:spMkLst>
        </pc:spChg>
        <pc:spChg chg="add mod ord">
          <ac:chgData name="Ivanna Rook" userId="a3c2bced4db41c5b" providerId="LiveId" clId="{F635C52B-9A4A-4CBA-A8EA-DB4B23AF16E1}" dt="2024-06-27T18:51:17.743" v="2011" actId="20577"/>
          <ac:spMkLst>
            <pc:docMk/>
            <pc:sldMk cId="3864733318" sldId="259"/>
            <ac:spMk id="5" creationId="{F8E9C458-54E0-8F67-390E-78760840CE6A}"/>
          </ac:spMkLst>
        </pc:spChg>
        <pc:graphicFrameChg chg="add mod ord">
          <ac:chgData name="Ivanna Rook" userId="a3c2bced4db41c5b" providerId="LiveId" clId="{F635C52B-9A4A-4CBA-A8EA-DB4B23AF16E1}" dt="2024-06-26T21:09:07.908" v="538"/>
          <ac:graphicFrameMkLst>
            <pc:docMk/>
            <pc:sldMk cId="3864733318" sldId="259"/>
            <ac:graphicFrameMk id="4" creationId="{26E51811-923D-3AD3-D9CF-F0A57FEC05B9}"/>
          </ac:graphicFrameMkLst>
        </pc:graphicFrameChg>
      </pc:sldChg>
      <pc:sldChg chg="addSp delSp modSp new mod modClrScheme chgLayout modNotesTx">
        <pc:chgData name="Ivanna Rook" userId="a3c2bced4db41c5b" providerId="LiveId" clId="{F635C52B-9A4A-4CBA-A8EA-DB4B23AF16E1}" dt="2024-06-26T21:32:47.249" v="1157"/>
        <pc:sldMkLst>
          <pc:docMk/>
          <pc:sldMk cId="1803552087" sldId="260"/>
        </pc:sldMkLst>
        <pc:spChg chg="del mod ord">
          <ac:chgData name="Ivanna Rook" userId="a3c2bced4db41c5b" providerId="LiveId" clId="{F635C52B-9A4A-4CBA-A8EA-DB4B23AF16E1}" dt="2024-06-26T21:03:06.585" v="274" actId="700"/>
          <ac:spMkLst>
            <pc:docMk/>
            <pc:sldMk cId="1803552087" sldId="260"/>
            <ac:spMk id="2" creationId="{DCA9CDD1-F14A-2385-DEF1-3B672348EB6E}"/>
          </ac:spMkLst>
        </pc:spChg>
        <pc:spChg chg="del mod ord">
          <ac:chgData name="Ivanna Rook" userId="a3c2bced4db41c5b" providerId="LiveId" clId="{F635C52B-9A4A-4CBA-A8EA-DB4B23AF16E1}" dt="2024-06-26T21:03:06.585" v="274" actId="700"/>
          <ac:spMkLst>
            <pc:docMk/>
            <pc:sldMk cId="1803552087" sldId="260"/>
            <ac:spMk id="3" creationId="{618E5A1B-0311-65E8-BC87-A6A60B2B969C}"/>
          </ac:spMkLst>
        </pc:spChg>
        <pc:spChg chg="del">
          <ac:chgData name="Ivanna Rook" userId="a3c2bced4db41c5b" providerId="LiveId" clId="{F635C52B-9A4A-4CBA-A8EA-DB4B23AF16E1}" dt="2024-06-26T21:03:06.585" v="274" actId="700"/>
          <ac:spMkLst>
            <pc:docMk/>
            <pc:sldMk cId="1803552087" sldId="260"/>
            <ac:spMk id="4" creationId="{EC65042B-1DDA-41AC-D067-0A3EF7BAEFA6}"/>
          </ac:spMkLst>
        </pc:spChg>
        <pc:spChg chg="add mod ord">
          <ac:chgData name="Ivanna Rook" userId="a3c2bced4db41c5b" providerId="LiveId" clId="{F635C52B-9A4A-4CBA-A8EA-DB4B23AF16E1}" dt="2024-06-26T21:13:06.039" v="573" actId="20577"/>
          <ac:spMkLst>
            <pc:docMk/>
            <pc:sldMk cId="1803552087" sldId="260"/>
            <ac:spMk id="6" creationId="{F1AD35A8-1481-DE1B-A48D-960F81A76774}"/>
          </ac:spMkLst>
        </pc:spChg>
        <pc:spChg chg="add mod ord">
          <ac:chgData name="Ivanna Rook" userId="a3c2bced4db41c5b" providerId="LiveId" clId="{F635C52B-9A4A-4CBA-A8EA-DB4B23AF16E1}" dt="2024-06-26T21:09:51.290" v="547" actId="27636"/>
          <ac:spMkLst>
            <pc:docMk/>
            <pc:sldMk cId="1803552087" sldId="260"/>
            <ac:spMk id="7" creationId="{FFC80975-1BE6-9442-814B-3F4F064DBEC2}"/>
          </ac:spMkLst>
        </pc:spChg>
        <pc:graphicFrameChg chg="add mod">
          <ac:chgData name="Ivanna Rook" userId="a3c2bced4db41c5b" providerId="LiveId" clId="{F635C52B-9A4A-4CBA-A8EA-DB4B23AF16E1}" dt="2024-06-26T21:09:36.015" v="543" actId="1076"/>
          <ac:graphicFrameMkLst>
            <pc:docMk/>
            <pc:sldMk cId="1803552087" sldId="260"/>
            <ac:graphicFrameMk id="5" creationId="{8D14BD44-C1C7-82BD-4D5C-37A3164D75A5}"/>
          </ac:graphicFrameMkLst>
        </pc:graphicFrameChg>
        <pc:graphicFrameChg chg="add mod">
          <ac:chgData name="Ivanna Rook" userId="a3c2bced4db41c5b" providerId="LiveId" clId="{F635C52B-9A4A-4CBA-A8EA-DB4B23AF16E1}" dt="2024-06-26T21:32:47.249" v="1157"/>
          <ac:graphicFrameMkLst>
            <pc:docMk/>
            <pc:sldMk cId="1803552087" sldId="260"/>
            <ac:graphicFrameMk id="8" creationId="{187DCBC9-1B4C-ECAC-7C40-B380EFEE7C28}"/>
          </ac:graphicFrameMkLst>
        </pc:graphicFrameChg>
      </pc:sldChg>
      <pc:sldChg chg="modSp new mod modAnim modNotesTx">
        <pc:chgData name="Ivanna Rook" userId="a3c2bced4db41c5b" providerId="LiveId" clId="{F635C52B-9A4A-4CBA-A8EA-DB4B23AF16E1}" dt="2024-06-27T19:00:57.449" v="2039"/>
        <pc:sldMkLst>
          <pc:docMk/>
          <pc:sldMk cId="3785292595" sldId="261"/>
        </pc:sldMkLst>
        <pc:spChg chg="mod">
          <ac:chgData name="Ivanna Rook" userId="a3c2bced4db41c5b" providerId="LiveId" clId="{F635C52B-9A4A-4CBA-A8EA-DB4B23AF16E1}" dt="2024-06-26T21:27:09.870" v="915" actId="20577"/>
          <ac:spMkLst>
            <pc:docMk/>
            <pc:sldMk cId="3785292595" sldId="261"/>
            <ac:spMk id="2" creationId="{169DAAA6-C70D-0DD5-21CB-D4FD2215FEA4}"/>
          </ac:spMkLst>
        </pc:spChg>
        <pc:spChg chg="mod">
          <ac:chgData name="Ivanna Rook" userId="a3c2bced4db41c5b" providerId="LiveId" clId="{F635C52B-9A4A-4CBA-A8EA-DB4B23AF16E1}" dt="2024-06-27T18:55:57.829" v="2030" actId="6549"/>
          <ac:spMkLst>
            <pc:docMk/>
            <pc:sldMk cId="3785292595" sldId="261"/>
            <ac:spMk id="3" creationId="{557D20D8-7025-336C-5A18-FFFC77B4EBB4}"/>
          </ac:spMkLst>
        </pc:spChg>
      </pc:sldChg>
      <pc:sldChg chg="modSp new mod modNotesTx">
        <pc:chgData name="Ivanna Rook" userId="a3c2bced4db41c5b" providerId="LiveId" clId="{F635C52B-9A4A-4CBA-A8EA-DB4B23AF16E1}" dt="2024-06-26T21:34:38.534" v="1310" actId="20577"/>
        <pc:sldMkLst>
          <pc:docMk/>
          <pc:sldMk cId="4089342582" sldId="262"/>
        </pc:sldMkLst>
        <pc:spChg chg="mod">
          <ac:chgData name="Ivanna Rook" userId="a3c2bced4db41c5b" providerId="LiveId" clId="{F635C52B-9A4A-4CBA-A8EA-DB4B23AF16E1}" dt="2024-06-26T21:25:14.649" v="703" actId="20577"/>
          <ac:spMkLst>
            <pc:docMk/>
            <pc:sldMk cId="4089342582" sldId="262"/>
            <ac:spMk id="2" creationId="{EC6DB475-AEF6-4ED3-0151-00ECE10AD678}"/>
          </ac:spMkLst>
        </pc:spChg>
        <pc:spChg chg="mod">
          <ac:chgData name="Ivanna Rook" userId="a3c2bced4db41c5b" providerId="LiveId" clId="{F635C52B-9A4A-4CBA-A8EA-DB4B23AF16E1}" dt="2024-06-26T21:33:56.302" v="1170" actId="20577"/>
          <ac:spMkLst>
            <pc:docMk/>
            <pc:sldMk cId="4089342582" sldId="262"/>
            <ac:spMk id="3" creationId="{B1E90BC4-78DB-0D4B-6289-78F30D497560}"/>
          </ac:spMkLst>
        </pc:spChg>
      </pc:sldChg>
      <pc:sldChg chg="addSp delSp modSp new mod setBg setClrOvrMap">
        <pc:chgData name="Ivanna Rook" userId="a3c2bced4db41c5b" providerId="LiveId" clId="{F635C52B-9A4A-4CBA-A8EA-DB4B23AF16E1}" dt="2024-06-26T21:45:43.375" v="1970" actId="26606"/>
        <pc:sldMkLst>
          <pc:docMk/>
          <pc:sldMk cId="4163137950" sldId="263"/>
        </pc:sldMkLst>
        <pc:spChg chg="mod">
          <ac:chgData name="Ivanna Rook" userId="a3c2bced4db41c5b" providerId="LiveId" clId="{F635C52B-9A4A-4CBA-A8EA-DB4B23AF16E1}" dt="2024-06-26T21:45:43.375" v="1970" actId="26606"/>
          <ac:spMkLst>
            <pc:docMk/>
            <pc:sldMk cId="4163137950" sldId="263"/>
            <ac:spMk id="2" creationId="{0A495626-772B-5A60-E554-963138080274}"/>
          </ac:spMkLst>
        </pc:spChg>
        <pc:spChg chg="mod">
          <ac:chgData name="Ivanna Rook" userId="a3c2bced4db41c5b" providerId="LiveId" clId="{F635C52B-9A4A-4CBA-A8EA-DB4B23AF16E1}" dt="2024-06-26T21:45:43.375" v="1970" actId="26606"/>
          <ac:spMkLst>
            <pc:docMk/>
            <pc:sldMk cId="4163137950" sldId="263"/>
            <ac:spMk id="3" creationId="{0BCE3A2E-FCAD-3057-167C-8DDE39AE093E}"/>
          </ac:spMkLst>
        </pc:spChg>
        <pc:spChg chg="add del">
          <ac:chgData name="Ivanna Rook" userId="a3c2bced4db41c5b" providerId="LiveId" clId="{F635C52B-9A4A-4CBA-A8EA-DB4B23AF16E1}" dt="2024-06-26T21:45:43.375" v="1970" actId="26606"/>
          <ac:spMkLst>
            <pc:docMk/>
            <pc:sldMk cId="4163137950" sldId="263"/>
            <ac:spMk id="10" creationId="{8D489E29-742E-4D34-AB08-CE3217805B81}"/>
          </ac:spMkLst>
        </pc:spChg>
        <pc:picChg chg="add mod ord">
          <ac:chgData name="Ivanna Rook" userId="a3c2bced4db41c5b" providerId="LiveId" clId="{F635C52B-9A4A-4CBA-A8EA-DB4B23AF16E1}" dt="2024-06-26T21:45:43.375" v="1970" actId="26606"/>
          <ac:picMkLst>
            <pc:docMk/>
            <pc:sldMk cId="4163137950" sldId="263"/>
            <ac:picMk id="5" creationId="{588638AB-1A9B-79AC-17BF-37721CB5FE36}"/>
          </ac:picMkLst>
        </pc:picChg>
      </pc:sldChg>
      <pc:sldChg chg="addSp delSp modSp new mod">
        <pc:chgData name="Ivanna Rook" userId="a3c2bced4db41c5b" providerId="LiveId" clId="{F635C52B-9A4A-4CBA-A8EA-DB4B23AF16E1}" dt="2024-06-26T21:42:55.214" v="1961" actId="20577"/>
        <pc:sldMkLst>
          <pc:docMk/>
          <pc:sldMk cId="3154103097" sldId="264"/>
        </pc:sldMkLst>
        <pc:spChg chg="mod">
          <ac:chgData name="Ivanna Rook" userId="a3c2bced4db41c5b" providerId="LiveId" clId="{F635C52B-9A4A-4CBA-A8EA-DB4B23AF16E1}" dt="2024-06-26T21:42:55.214" v="1961" actId="20577"/>
          <ac:spMkLst>
            <pc:docMk/>
            <pc:sldMk cId="3154103097" sldId="264"/>
            <ac:spMk id="2" creationId="{3AAB68E3-C481-A12C-F1DF-842F63DB5FEA}"/>
          </ac:spMkLst>
        </pc:spChg>
        <pc:spChg chg="del">
          <ac:chgData name="Ivanna Rook" userId="a3c2bced4db41c5b" providerId="LiveId" clId="{F635C52B-9A4A-4CBA-A8EA-DB4B23AF16E1}" dt="2024-06-26T21:42:42.494" v="1953" actId="931"/>
          <ac:spMkLst>
            <pc:docMk/>
            <pc:sldMk cId="3154103097" sldId="264"/>
            <ac:spMk id="3" creationId="{1E5F6616-EFC5-284F-DD55-89C1D9A1AC33}"/>
          </ac:spMkLst>
        </pc:spChg>
        <pc:picChg chg="add mod">
          <ac:chgData name="Ivanna Rook" userId="a3c2bced4db41c5b" providerId="LiveId" clId="{F635C52B-9A4A-4CBA-A8EA-DB4B23AF16E1}" dt="2024-06-26T21:42:42.494" v="1953" actId="931"/>
          <ac:picMkLst>
            <pc:docMk/>
            <pc:sldMk cId="3154103097" sldId="264"/>
            <ac:picMk id="5" creationId="{EAA0B81E-63DF-2857-DF8B-F91B42130CD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ivann\Downloads\Analysis%20of%20Cyclistic%20Data.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ivann\Downloads\Analysis%20of%20Cyclistic%20Data.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ivann\Downloads\Analysis%20of%20Cyclistic%20Data.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Minutes Riden By User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Q1 2019</c:v>
          </c:tx>
          <c:spPr>
            <a:ln w="28575" cap="rnd">
              <a:solidFill>
                <a:schemeClr val="accent2"/>
              </a:solidFill>
              <a:round/>
            </a:ln>
            <a:effectLst/>
          </c:spPr>
          <c:marker>
            <c:symbol val="none"/>
          </c:marker>
          <c:cat>
            <c:strRef>
              <c:f>'Avg Trip Duration Q1 2019-2020'!$A$3:$A$5</c:f>
              <c:strCache>
                <c:ptCount val="3"/>
                <c:pt idx="0">
                  <c:v>Customer</c:v>
                </c:pt>
                <c:pt idx="1">
                  <c:v>Subscriber</c:v>
                </c:pt>
                <c:pt idx="2">
                  <c:v>Average for Both</c:v>
                </c:pt>
              </c:strCache>
            </c:strRef>
          </c:cat>
          <c:val>
            <c:numRef>
              <c:f>'Avg Trip Duration Q1 2019-2020'!$B$3:$B$5</c:f>
              <c:numCache>
                <c:formatCode>0.00</c:formatCode>
                <c:ptCount val="3"/>
                <c:pt idx="0">
                  <c:v>61.928959980000002</c:v>
                </c:pt>
                <c:pt idx="1">
                  <c:v>13.891115299999999</c:v>
                </c:pt>
                <c:pt idx="2">
                  <c:v>16.939033899527701</c:v>
                </c:pt>
              </c:numCache>
            </c:numRef>
          </c:val>
          <c:smooth val="0"/>
          <c:extLst>
            <c:ext xmlns:c16="http://schemas.microsoft.com/office/drawing/2014/chart" uri="{C3380CC4-5D6E-409C-BE32-E72D297353CC}">
              <c16:uniqueId val="{00000000-B53E-4255-BF98-56FEE388EE57}"/>
            </c:ext>
          </c:extLst>
        </c:ser>
        <c:ser>
          <c:idx val="2"/>
          <c:order val="1"/>
          <c:tx>
            <c:v>Q1 2020</c:v>
          </c:tx>
          <c:spPr>
            <a:ln w="28575" cap="rnd">
              <a:solidFill>
                <a:srgbClr val="00B050"/>
              </a:solidFill>
              <a:round/>
            </a:ln>
            <a:effectLst/>
          </c:spPr>
          <c:marker>
            <c:symbol val="none"/>
          </c:marker>
          <c:cat>
            <c:strRef>
              <c:f>'Avg Trip Duration Q1 2019-2020'!$A$3:$A$5</c:f>
              <c:strCache>
                <c:ptCount val="3"/>
                <c:pt idx="0">
                  <c:v>Customer</c:v>
                </c:pt>
                <c:pt idx="1">
                  <c:v>Subscriber</c:v>
                </c:pt>
                <c:pt idx="2">
                  <c:v>Average for Both</c:v>
                </c:pt>
              </c:strCache>
            </c:strRef>
          </c:cat>
          <c:val>
            <c:numRef>
              <c:f>'Avg Trip Duration Q1 2019-2020'!$D$3:$D$5</c:f>
              <c:numCache>
                <c:formatCode>0.00</c:formatCode>
                <c:ptCount val="3"/>
                <c:pt idx="0">
                  <c:v>95.781786299999993</c:v>
                </c:pt>
                <c:pt idx="1">
                  <c:v>12.67548169</c:v>
                </c:pt>
                <c:pt idx="2">
                  <c:v>22.113561669999999</c:v>
                </c:pt>
              </c:numCache>
            </c:numRef>
          </c:val>
          <c:smooth val="0"/>
          <c:extLst>
            <c:ext xmlns:c16="http://schemas.microsoft.com/office/drawing/2014/chart" uri="{C3380CC4-5D6E-409C-BE32-E72D297353CC}">
              <c16:uniqueId val="{00000001-B53E-4255-BF98-56FEE388EE57}"/>
            </c:ext>
          </c:extLst>
        </c:ser>
        <c:dLbls>
          <c:showLegendKey val="0"/>
          <c:showVal val="0"/>
          <c:showCatName val="0"/>
          <c:showSerName val="0"/>
          <c:showPercent val="0"/>
          <c:showBubbleSize val="0"/>
        </c:dLbls>
        <c:smooth val="0"/>
        <c:axId val="623320960"/>
        <c:axId val="623342560"/>
      </c:lineChart>
      <c:catAx>
        <c:axId val="6233209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Type of User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342560"/>
        <c:crosses val="autoZero"/>
        <c:auto val="1"/>
        <c:lblAlgn val="ctr"/>
        <c:lblOffset val="100"/>
        <c:noMultiLvlLbl val="0"/>
      </c:catAx>
      <c:valAx>
        <c:axId val="6233425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aseline="0"/>
                  <a:t> Average Minutes per Rider</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33209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Riders by Gender in Q1 2019</a:t>
            </a:r>
          </a:p>
        </c:rich>
      </c:tx>
      <c:layout>
        <c:manualLayout>
          <c:xMode val="edge"/>
          <c:yMode val="edge"/>
          <c:x val="0.18442941526951898"/>
          <c:y val="3.201827887164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FF33CC"/>
              </a:solidFill>
              <a:ln w="19050">
                <a:solidFill>
                  <a:schemeClr val="lt1"/>
                </a:solidFill>
              </a:ln>
              <a:effectLst/>
            </c:spPr>
            <c:extLst>
              <c:ext xmlns:c16="http://schemas.microsoft.com/office/drawing/2014/chart" uri="{C3380CC4-5D6E-409C-BE32-E72D297353CC}">
                <c16:uniqueId val="{00000001-07A8-4BFB-85DB-A83238792E38}"/>
              </c:ext>
            </c:extLst>
          </c:dPt>
          <c:dPt>
            <c:idx val="1"/>
            <c:bubble3D val="0"/>
            <c:spPr>
              <a:solidFill>
                <a:srgbClr val="996633"/>
              </a:solidFill>
              <a:ln w="19050">
                <a:solidFill>
                  <a:schemeClr val="lt1"/>
                </a:solidFill>
              </a:ln>
              <a:effectLst/>
            </c:spPr>
            <c:extLst>
              <c:ext xmlns:c16="http://schemas.microsoft.com/office/drawing/2014/chart" uri="{C3380CC4-5D6E-409C-BE32-E72D297353CC}">
                <c16:uniqueId val="{00000003-07A8-4BFB-85DB-A83238792E38}"/>
              </c:ext>
            </c:extLst>
          </c:dPt>
          <c:cat>
            <c:strRef>
              <c:f>'Gender Breakout Q1 2019'!$B$2:$B$3</c:f>
              <c:strCache>
                <c:ptCount val="2"/>
                <c:pt idx="0">
                  <c:v>Female</c:v>
                </c:pt>
                <c:pt idx="1">
                  <c:v>Male</c:v>
                </c:pt>
              </c:strCache>
            </c:strRef>
          </c:cat>
          <c:val>
            <c:numRef>
              <c:f>'Gender Breakout Q1 2019'!$C$2:$C$3</c:f>
              <c:numCache>
                <c:formatCode>0.00%</c:formatCode>
                <c:ptCount val="2"/>
                <c:pt idx="0">
                  <c:v>0.19376415198142219</c:v>
                </c:pt>
                <c:pt idx="1">
                  <c:v>0.80623584801857784</c:v>
                </c:pt>
              </c:numCache>
            </c:numRef>
          </c:val>
          <c:extLst>
            <c:ext xmlns:c16="http://schemas.microsoft.com/office/drawing/2014/chart" uri="{C3380CC4-5D6E-409C-BE32-E72D297353CC}">
              <c16:uniqueId val="{00000004-07A8-4BFB-85DB-A83238792E3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Year of Birth by User in Q1 2019</a:t>
            </a:r>
            <a:endParaRPr lang="en-US"/>
          </a:p>
        </c:rich>
      </c:tx>
      <c:layout>
        <c:manualLayout>
          <c:xMode val="edge"/>
          <c:yMode val="edge"/>
          <c:x val="0.12149120385436128"/>
          <c:y val="1.465917419985340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60469647601834"/>
          <c:y val="0.19471538154232448"/>
          <c:w val="0.87764129483814524"/>
          <c:h val="0.72125801983085447"/>
        </c:manualLayout>
      </c:layout>
      <c:barChart>
        <c:barDir val="col"/>
        <c:grouping val="clustered"/>
        <c:varyColors val="0"/>
        <c:ser>
          <c:idx val="0"/>
          <c:order val="0"/>
          <c:tx>
            <c:strRef>
              <c:f>Avg_BirthYear_Q1_2019!$B$1</c:f>
              <c:strCache>
                <c:ptCount val="1"/>
                <c:pt idx="0">
                  <c:v>Avg_YOB</c:v>
                </c:pt>
              </c:strCache>
            </c:strRef>
          </c:tx>
          <c:spPr>
            <a:solidFill>
              <a:srgbClr val="92D050"/>
            </a:solidFill>
            <a:ln>
              <a:noFill/>
            </a:ln>
            <a:effectLst/>
          </c:spPr>
          <c:invertIfNegative val="0"/>
          <c:cat>
            <c:strRef>
              <c:f>Avg_BirthYear_Q1_2019!$A$2:$A$3</c:f>
              <c:strCache>
                <c:ptCount val="2"/>
                <c:pt idx="0">
                  <c:v>Subscriber</c:v>
                </c:pt>
                <c:pt idx="1">
                  <c:v>Customer</c:v>
                </c:pt>
              </c:strCache>
            </c:strRef>
          </c:cat>
          <c:val>
            <c:numRef>
              <c:f>Avg_BirthYear_Q1_2019!$B$2:$B$3</c:f>
              <c:numCache>
                <c:formatCode>0</c:formatCode>
                <c:ptCount val="2"/>
                <c:pt idx="0">
                  <c:v>1981.5372204252501</c:v>
                </c:pt>
                <c:pt idx="1">
                  <c:v>1989.4172602285901</c:v>
                </c:pt>
              </c:numCache>
            </c:numRef>
          </c:val>
          <c:extLst>
            <c:ext xmlns:c16="http://schemas.microsoft.com/office/drawing/2014/chart" uri="{C3380CC4-5D6E-409C-BE32-E72D297353CC}">
              <c16:uniqueId val="{00000000-41D4-4149-AE06-CB40440DE39C}"/>
            </c:ext>
          </c:extLst>
        </c:ser>
        <c:dLbls>
          <c:showLegendKey val="0"/>
          <c:showVal val="0"/>
          <c:showCatName val="0"/>
          <c:showSerName val="0"/>
          <c:showPercent val="0"/>
          <c:showBubbleSize val="0"/>
        </c:dLbls>
        <c:gapWidth val="219"/>
        <c:overlap val="-27"/>
        <c:axId val="836807552"/>
        <c:axId val="836796032"/>
      </c:barChart>
      <c:catAx>
        <c:axId val="836807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796032"/>
        <c:crosses val="autoZero"/>
        <c:auto val="1"/>
        <c:lblAlgn val="ctr"/>
        <c:lblOffset val="100"/>
        <c:noMultiLvlLbl val="0"/>
      </c:catAx>
      <c:valAx>
        <c:axId val="8367960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807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B2C6C-AFAE-4FDE-8F54-36F295723FBC}" type="datetimeFigureOut">
              <a:rPr lang="en-US" smtClean="0"/>
              <a:t>6/27/2024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BE1B3-31C4-4137-8F29-5DABBBF36592}" type="slidenum">
              <a:rPr lang="en-US" smtClean="0"/>
              <a:t>‹#›</a:t>
            </a:fld>
            <a:endParaRPr lang="en-US"/>
          </a:p>
        </p:txBody>
      </p:sp>
    </p:spTree>
    <p:extLst>
      <p:ext uri="{BB962C8B-B14F-4D97-AF65-F5344CB8AC3E}">
        <p14:creationId xmlns:p14="http://schemas.microsoft.com/office/powerpoint/2010/main" val="1149557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E1B3-31C4-4137-8F29-5DABBBF36592}" type="slidenum">
              <a:rPr lang="en-US" smtClean="0"/>
              <a:t>3</a:t>
            </a:fld>
            <a:endParaRPr lang="en-US"/>
          </a:p>
        </p:txBody>
      </p:sp>
    </p:spTree>
    <p:extLst>
      <p:ext uri="{BB962C8B-B14F-4D97-AF65-F5344CB8AC3E}">
        <p14:creationId xmlns:p14="http://schemas.microsoft.com/office/powerpoint/2010/main" val="600521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BigQuery</a:t>
            </a:r>
            <a:r>
              <a:rPr lang="en-US" dirty="0"/>
              <a:t> is Google’s version of SQL. For Excel, only the visualizations were added to this presentation, not the data itself.</a:t>
            </a:r>
          </a:p>
        </p:txBody>
      </p:sp>
      <p:sp>
        <p:nvSpPr>
          <p:cNvPr id="4" name="Slide Number Placeholder 3"/>
          <p:cNvSpPr>
            <a:spLocks noGrp="1"/>
          </p:cNvSpPr>
          <p:nvPr>
            <p:ph type="sldNum" sz="quarter" idx="5"/>
          </p:nvPr>
        </p:nvSpPr>
        <p:spPr/>
        <p:txBody>
          <a:bodyPr/>
          <a:lstStyle/>
          <a:p>
            <a:fld id="{E0BBE1B3-31C4-4137-8F29-5DABBBF36592}" type="slidenum">
              <a:rPr lang="en-US" smtClean="0"/>
              <a:t>4</a:t>
            </a:fld>
            <a:endParaRPr lang="en-US"/>
          </a:p>
        </p:txBody>
      </p:sp>
    </p:spTree>
    <p:extLst>
      <p:ext uri="{BB962C8B-B14F-4D97-AF65-F5344CB8AC3E}">
        <p14:creationId xmlns:p14="http://schemas.microsoft.com/office/powerpoint/2010/main" val="3019949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BE1B3-31C4-4137-8F29-5DABBBF36592}" type="slidenum">
              <a:rPr lang="en-US" smtClean="0"/>
              <a:t>5</a:t>
            </a:fld>
            <a:endParaRPr lang="en-US"/>
          </a:p>
        </p:txBody>
      </p:sp>
    </p:spTree>
    <p:extLst>
      <p:ext uri="{BB962C8B-B14F-4D97-AF65-F5344CB8AC3E}">
        <p14:creationId xmlns:p14="http://schemas.microsoft.com/office/powerpoint/2010/main" val="2681631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was only available in 2019, not in 2020.</a:t>
            </a:r>
          </a:p>
        </p:txBody>
      </p:sp>
      <p:sp>
        <p:nvSpPr>
          <p:cNvPr id="4" name="Slide Number Placeholder 3"/>
          <p:cNvSpPr>
            <a:spLocks noGrp="1"/>
          </p:cNvSpPr>
          <p:nvPr>
            <p:ph type="sldNum" sz="quarter" idx="5"/>
          </p:nvPr>
        </p:nvSpPr>
        <p:spPr/>
        <p:txBody>
          <a:bodyPr/>
          <a:lstStyle/>
          <a:p>
            <a:fld id="{E0BBE1B3-31C4-4137-8F29-5DABBBF36592}" type="slidenum">
              <a:rPr lang="en-US" smtClean="0"/>
              <a:t>6</a:t>
            </a:fld>
            <a:endParaRPr lang="en-US"/>
          </a:p>
        </p:txBody>
      </p:sp>
    </p:spTree>
    <p:extLst>
      <p:ext uri="{BB962C8B-B14F-4D97-AF65-F5344CB8AC3E}">
        <p14:creationId xmlns:p14="http://schemas.microsoft.com/office/powerpoint/2010/main" val="1205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For third bullet point: The average amount that casual riders ride bikes increased significantly from Q1 2019 to Q1 2020 from 62 minutes to 96 minutes. This could suggest that this type of rider includes tourists as opposed to locals. </a:t>
            </a:r>
            <a:endParaRPr lang="en-US" dirty="0"/>
          </a:p>
        </p:txBody>
      </p:sp>
      <p:sp>
        <p:nvSpPr>
          <p:cNvPr id="4" name="Slide Number Placeholder 3"/>
          <p:cNvSpPr>
            <a:spLocks noGrp="1"/>
          </p:cNvSpPr>
          <p:nvPr>
            <p:ph type="sldNum" sz="quarter" idx="5"/>
          </p:nvPr>
        </p:nvSpPr>
        <p:spPr/>
        <p:txBody>
          <a:bodyPr/>
          <a:lstStyle/>
          <a:p>
            <a:fld id="{E0BBE1B3-31C4-4137-8F29-5DABBBF36592}" type="slidenum">
              <a:rPr lang="en-US" smtClean="0"/>
              <a:t>7</a:t>
            </a:fld>
            <a:endParaRPr lang="en-US"/>
          </a:p>
        </p:txBody>
      </p:sp>
    </p:spTree>
    <p:extLst>
      <p:ext uri="{BB962C8B-B14F-4D97-AF65-F5344CB8AC3E}">
        <p14:creationId xmlns:p14="http://schemas.microsoft.com/office/powerpoint/2010/main" val="4128877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286420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156CE6-757B-4220-8DEF-F61CD789506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4098814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514925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593382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509511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8156CE6-757B-4220-8DEF-F61CD789506A}" type="datetimeFigureOut">
              <a:rPr lang="en-US" smtClean="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3384988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8156CE6-757B-4220-8DEF-F61CD789506A}" type="datetimeFigureOut">
              <a:rPr lang="en-US" smtClean="0"/>
              <a:t>6/27/2024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2210156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108550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1270884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64980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156CE6-757B-4220-8DEF-F61CD789506A}" type="datetimeFigureOut">
              <a:rPr lang="en-US"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2667987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56CE6-757B-4220-8DEF-F61CD789506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354215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156CE6-757B-4220-8DEF-F61CD789506A}" type="datetimeFigureOut">
              <a:rPr lang="en-US" smtClean="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385352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156CE6-757B-4220-8DEF-F61CD789506A}" type="datetimeFigureOut">
              <a:rPr lang="en-US"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294177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56CE6-757B-4220-8DEF-F61CD789506A}" type="datetimeFigureOut">
              <a:rPr lang="en-US"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368812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156CE6-757B-4220-8DEF-F61CD789506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515718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156CE6-757B-4220-8DEF-F61CD789506A}" type="datetimeFigureOut">
              <a:rPr lang="en-US"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04B30B4-13E7-4B25-94F3-F91441C112FD}" type="slidenum">
              <a:rPr lang="en-US" smtClean="0"/>
              <a:t>‹#›</a:t>
            </a:fld>
            <a:endParaRPr lang="en-US"/>
          </a:p>
        </p:txBody>
      </p:sp>
    </p:spTree>
    <p:extLst>
      <p:ext uri="{BB962C8B-B14F-4D97-AF65-F5344CB8AC3E}">
        <p14:creationId xmlns:p14="http://schemas.microsoft.com/office/powerpoint/2010/main" val="109368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8156CE6-757B-4220-8DEF-F61CD789506A}" type="datetimeFigureOut">
              <a:rPr lang="en-US" smtClean="0"/>
              <a:t>6/27/2024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04B30B4-13E7-4B25-94F3-F91441C112FD}" type="slidenum">
              <a:rPr lang="en-US" smtClean="0"/>
              <a:t>‹#›</a:t>
            </a:fld>
            <a:endParaRPr lang="en-US"/>
          </a:p>
        </p:txBody>
      </p:sp>
    </p:spTree>
    <p:extLst>
      <p:ext uri="{BB962C8B-B14F-4D97-AF65-F5344CB8AC3E}">
        <p14:creationId xmlns:p14="http://schemas.microsoft.com/office/powerpoint/2010/main" val="16916556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hyperlink" Target="https://divvy-tripdata.s3.amazonaws.com/index.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A800-3E17-DB0F-CEC3-7437CD38C97B}"/>
              </a:ext>
            </a:extLst>
          </p:cNvPr>
          <p:cNvSpPr>
            <a:spLocks noGrp="1"/>
          </p:cNvSpPr>
          <p:nvPr>
            <p:ph type="ctrTitle"/>
          </p:nvPr>
        </p:nvSpPr>
        <p:spPr>
          <a:xfrm>
            <a:off x="6180844" y="818984"/>
            <a:ext cx="4696422" cy="3178689"/>
          </a:xfrm>
        </p:spPr>
        <p:txBody>
          <a:bodyPr>
            <a:normAutofit/>
          </a:bodyPr>
          <a:lstStyle/>
          <a:p>
            <a:pPr algn="l"/>
            <a:r>
              <a:rPr lang="en-US" sz="4800" dirty="0" err="1">
                <a:solidFill>
                  <a:srgbClr val="FFFFFF"/>
                </a:solidFill>
              </a:rPr>
              <a:t>Cyclistic</a:t>
            </a:r>
            <a:r>
              <a:rPr lang="en-US" sz="4800" dirty="0">
                <a:solidFill>
                  <a:srgbClr val="FFFFFF"/>
                </a:solidFill>
              </a:rPr>
              <a:t> Profitability</a:t>
            </a:r>
          </a:p>
        </p:txBody>
      </p:sp>
      <p:sp>
        <p:nvSpPr>
          <p:cNvPr id="3" name="Subtitle 2">
            <a:extLst>
              <a:ext uri="{FF2B5EF4-FFF2-40B4-BE49-F238E27FC236}">
                <a16:creationId xmlns:a16="http://schemas.microsoft.com/office/drawing/2014/main" id="{51E5BC33-9EBE-27A7-72BA-1B07ACB830F5}"/>
              </a:ext>
            </a:extLst>
          </p:cNvPr>
          <p:cNvSpPr>
            <a:spLocks noGrp="1"/>
          </p:cNvSpPr>
          <p:nvPr>
            <p:ph type="subTitle" idx="1"/>
          </p:nvPr>
        </p:nvSpPr>
        <p:spPr>
          <a:xfrm>
            <a:off x="4285397" y="4960961"/>
            <a:ext cx="7055893" cy="1078054"/>
          </a:xfrm>
        </p:spPr>
        <p:txBody>
          <a:bodyPr>
            <a:normAutofit/>
          </a:bodyPr>
          <a:lstStyle/>
          <a:p>
            <a:pPr algn="l"/>
            <a:r>
              <a:rPr lang="en-US" dirty="0">
                <a:solidFill>
                  <a:srgbClr val="FFFFFF"/>
                </a:solidFill>
              </a:rPr>
              <a:t>How to convert casual riders to annual subscribers</a:t>
            </a:r>
          </a:p>
        </p:txBody>
      </p:sp>
      <p:pic>
        <p:nvPicPr>
          <p:cNvPr id="5" name="Picture 4" descr="Woman standing behind a line of bicycles">
            <a:extLst>
              <a:ext uri="{FF2B5EF4-FFF2-40B4-BE49-F238E27FC236}">
                <a16:creationId xmlns:a16="http://schemas.microsoft.com/office/drawing/2014/main" id="{673C547B-948A-A904-CE11-4A067A0CE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58" y="818984"/>
            <a:ext cx="5143500" cy="3429000"/>
          </a:xfrm>
          <a:prstGeom prst="rect">
            <a:avLst/>
          </a:prstGeom>
        </p:spPr>
      </p:pic>
    </p:spTree>
    <p:extLst>
      <p:ext uri="{BB962C8B-B14F-4D97-AF65-F5344CB8AC3E}">
        <p14:creationId xmlns:p14="http://schemas.microsoft.com/office/powerpoint/2010/main" val="54955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A278-4DF9-8137-333B-80CB172C4824}"/>
              </a:ext>
            </a:extLst>
          </p:cNvPr>
          <p:cNvSpPr>
            <a:spLocks noGrp="1"/>
          </p:cNvSpPr>
          <p:nvPr>
            <p:ph type="title"/>
          </p:nvPr>
        </p:nvSpPr>
        <p:spPr>
          <a:xfrm>
            <a:off x="761803" y="350196"/>
            <a:ext cx="4646904" cy="1624520"/>
          </a:xfrm>
        </p:spPr>
        <p:txBody>
          <a:bodyPr anchor="ctr">
            <a:normAutofit/>
          </a:bodyPr>
          <a:lstStyle/>
          <a:p>
            <a:r>
              <a:rPr lang="en-US" sz="4000"/>
              <a:t>Agenda</a:t>
            </a:r>
          </a:p>
        </p:txBody>
      </p:sp>
      <p:sp>
        <p:nvSpPr>
          <p:cNvPr id="3" name="Content Placeholder 2">
            <a:extLst>
              <a:ext uri="{FF2B5EF4-FFF2-40B4-BE49-F238E27FC236}">
                <a16:creationId xmlns:a16="http://schemas.microsoft.com/office/drawing/2014/main" id="{FF9957DA-D94B-B658-C97C-5F691227ED50}"/>
              </a:ext>
            </a:extLst>
          </p:cNvPr>
          <p:cNvSpPr>
            <a:spLocks noGrp="1"/>
          </p:cNvSpPr>
          <p:nvPr>
            <p:ph idx="1"/>
          </p:nvPr>
        </p:nvSpPr>
        <p:spPr>
          <a:xfrm>
            <a:off x="761802" y="2743200"/>
            <a:ext cx="4646905" cy="3613149"/>
          </a:xfrm>
        </p:spPr>
        <p:txBody>
          <a:bodyPr anchor="ctr">
            <a:normAutofit/>
          </a:bodyPr>
          <a:lstStyle/>
          <a:p>
            <a:pPr marL="514350" indent="-514350">
              <a:buFont typeface="+mj-lt"/>
              <a:buAutoNum type="arabicPeriod"/>
            </a:pPr>
            <a:r>
              <a:rPr lang="en-US" sz="2000" dirty="0"/>
              <a:t>Overview of the Situation</a:t>
            </a:r>
          </a:p>
          <a:p>
            <a:pPr marL="514350" indent="-514350">
              <a:buFont typeface="+mj-lt"/>
              <a:buAutoNum type="arabicPeriod"/>
            </a:pPr>
            <a:r>
              <a:rPr lang="en-US" sz="2000" dirty="0"/>
              <a:t>Analysis of the Data</a:t>
            </a:r>
          </a:p>
          <a:p>
            <a:pPr marL="514350" indent="-514350">
              <a:buFont typeface="+mj-lt"/>
              <a:buAutoNum type="arabicPeriod"/>
            </a:pPr>
            <a:r>
              <a:rPr lang="en-US" sz="2000" dirty="0"/>
              <a:t>Cover Some Key Findings</a:t>
            </a:r>
          </a:p>
          <a:p>
            <a:pPr marL="514350" indent="-514350">
              <a:buFont typeface="+mj-lt"/>
              <a:buAutoNum type="arabicPeriod"/>
            </a:pPr>
            <a:r>
              <a:rPr lang="en-US" sz="2000" dirty="0"/>
              <a:t>Give Some Next Steps</a:t>
            </a:r>
          </a:p>
          <a:p>
            <a:pPr marL="514350" indent="-514350">
              <a:buFont typeface="+mj-lt"/>
              <a:buAutoNum type="arabicPeriod"/>
            </a:pPr>
            <a:r>
              <a:rPr lang="en-US" sz="2000" dirty="0"/>
              <a:t>Brief Review</a:t>
            </a:r>
          </a:p>
          <a:p>
            <a:endParaRPr lang="en-US" sz="2000" dirty="0"/>
          </a:p>
        </p:txBody>
      </p:sp>
      <p:pic>
        <p:nvPicPr>
          <p:cNvPr id="5" name="Picture 4" descr="Angled shot of pen on a graph">
            <a:extLst>
              <a:ext uri="{FF2B5EF4-FFF2-40B4-BE49-F238E27FC236}">
                <a16:creationId xmlns:a16="http://schemas.microsoft.com/office/drawing/2014/main" id="{C8CC42A7-93AA-2C33-0F83-6CA27B154992}"/>
              </a:ext>
            </a:extLst>
          </p:cNvPr>
          <p:cNvPicPr>
            <a:picLocks noChangeAspect="1"/>
          </p:cNvPicPr>
          <p:nvPr/>
        </p:nvPicPr>
        <p:blipFill rotWithShape="1">
          <a:blip r:embed="rId2"/>
          <a:srcRect l="1567" r="39032" b="-2"/>
          <a:stretch/>
        </p:blipFill>
        <p:spPr>
          <a:xfrm>
            <a:off x="6096000" y="1"/>
            <a:ext cx="6102825" cy="6858000"/>
          </a:xfrm>
          <a:prstGeom prst="rect">
            <a:avLst/>
          </a:prstGeom>
        </p:spPr>
      </p:pic>
    </p:spTree>
    <p:extLst>
      <p:ext uri="{BB962C8B-B14F-4D97-AF65-F5344CB8AC3E}">
        <p14:creationId xmlns:p14="http://schemas.microsoft.com/office/powerpoint/2010/main" val="293194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E25FC-4EB8-7035-AF59-4A9C96234367}"/>
              </a:ext>
            </a:extLst>
          </p:cNvPr>
          <p:cNvSpPr>
            <a:spLocks noGrp="1"/>
          </p:cNvSpPr>
          <p:nvPr>
            <p:ph type="title"/>
          </p:nvPr>
        </p:nvSpPr>
        <p:spPr>
          <a:xfrm>
            <a:off x="6106390" y="759126"/>
            <a:ext cx="4596245" cy="1711119"/>
          </a:xfrm>
        </p:spPr>
        <p:txBody>
          <a:bodyPr anchor="ctr">
            <a:normAutofit/>
          </a:bodyPr>
          <a:lstStyle/>
          <a:p>
            <a:r>
              <a:rPr lang="en-US" sz="4000"/>
              <a:t>Overview</a:t>
            </a:r>
          </a:p>
        </p:txBody>
      </p:sp>
      <p:sp>
        <p:nvSpPr>
          <p:cNvPr id="3" name="Content Placeholder 2">
            <a:extLst>
              <a:ext uri="{FF2B5EF4-FFF2-40B4-BE49-F238E27FC236}">
                <a16:creationId xmlns:a16="http://schemas.microsoft.com/office/drawing/2014/main" id="{DA789B86-9042-4EDA-F870-017CAD60E8C4}"/>
              </a:ext>
            </a:extLst>
          </p:cNvPr>
          <p:cNvSpPr>
            <a:spLocks noGrp="1"/>
          </p:cNvSpPr>
          <p:nvPr>
            <p:ph idx="1"/>
          </p:nvPr>
        </p:nvSpPr>
        <p:spPr>
          <a:xfrm>
            <a:off x="6106390" y="2717132"/>
            <a:ext cx="4596245" cy="3769836"/>
          </a:xfrm>
        </p:spPr>
        <p:txBody>
          <a:bodyPr anchor="ctr">
            <a:normAutofit/>
          </a:bodyPr>
          <a:lstStyle/>
          <a:p>
            <a:r>
              <a:rPr lang="en-US" sz="3200" b="1" dirty="0">
                <a:solidFill>
                  <a:srgbClr val="C00000"/>
                </a:solidFill>
              </a:rPr>
              <a:t>Objective: How to best convert casual riders into annual subscribers.</a:t>
            </a:r>
          </a:p>
          <a:p>
            <a:endParaRPr lang="en-US" sz="2800" dirty="0"/>
          </a:p>
          <a:p>
            <a:endParaRPr lang="en-US" sz="2800" dirty="0"/>
          </a:p>
          <a:p>
            <a:endParaRPr lang="en-US" sz="2800" dirty="0"/>
          </a:p>
          <a:p>
            <a:endParaRPr lang="en-US" sz="2800" dirty="0"/>
          </a:p>
        </p:txBody>
      </p:sp>
      <p:pic>
        <p:nvPicPr>
          <p:cNvPr id="7" name="Graphic 6" descr="Bullseye">
            <a:extLst>
              <a:ext uri="{FF2B5EF4-FFF2-40B4-BE49-F238E27FC236}">
                <a16:creationId xmlns:a16="http://schemas.microsoft.com/office/drawing/2014/main" id="{6C89B0F2-BE36-0925-3460-07C8F5C2B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37" y="2367625"/>
            <a:ext cx="3872455" cy="3872455"/>
          </a:xfrm>
          <a:prstGeom prst="rect">
            <a:avLst/>
          </a:prstGeom>
        </p:spPr>
      </p:pic>
    </p:spTree>
    <p:extLst>
      <p:ext uri="{BB962C8B-B14F-4D97-AF65-F5344CB8AC3E}">
        <p14:creationId xmlns:p14="http://schemas.microsoft.com/office/powerpoint/2010/main" val="125809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B475-AEF6-4ED3-0151-00ECE10AD678}"/>
              </a:ext>
            </a:extLst>
          </p:cNvPr>
          <p:cNvSpPr>
            <a:spLocks noGrp="1"/>
          </p:cNvSpPr>
          <p:nvPr>
            <p:ph type="title"/>
          </p:nvPr>
        </p:nvSpPr>
        <p:spPr/>
        <p:txBody>
          <a:bodyPr/>
          <a:lstStyle/>
          <a:p>
            <a:pPr algn="ctr"/>
            <a:r>
              <a:rPr lang="en-US" dirty="0"/>
              <a:t>The Source of the Data</a:t>
            </a:r>
          </a:p>
        </p:txBody>
      </p:sp>
      <p:sp>
        <p:nvSpPr>
          <p:cNvPr id="3" name="Content Placeholder 2">
            <a:extLst>
              <a:ext uri="{FF2B5EF4-FFF2-40B4-BE49-F238E27FC236}">
                <a16:creationId xmlns:a16="http://schemas.microsoft.com/office/drawing/2014/main" id="{B1E90BC4-78DB-0D4B-6289-78F30D497560}"/>
              </a:ext>
            </a:extLst>
          </p:cNvPr>
          <p:cNvSpPr>
            <a:spLocks noGrp="1"/>
          </p:cNvSpPr>
          <p:nvPr>
            <p:ph idx="1"/>
          </p:nvPr>
        </p:nvSpPr>
        <p:spPr/>
        <p:txBody>
          <a:bodyPr>
            <a:normAutofit/>
          </a:bodyPr>
          <a:lstStyle/>
          <a:p>
            <a:r>
              <a:rPr lang="en-US" sz="2000" dirty="0"/>
              <a:t>Used the public dataset made available by Motivate International Inc. It can be found </a:t>
            </a:r>
            <a:r>
              <a:rPr lang="en-US" sz="2000" dirty="0">
                <a:hlinkClick r:id="rId3"/>
              </a:rPr>
              <a:t>here</a:t>
            </a:r>
            <a:r>
              <a:rPr lang="en-US" sz="2000" dirty="0"/>
              <a:t>.</a:t>
            </a:r>
          </a:p>
          <a:p>
            <a:r>
              <a:rPr lang="en-US" sz="2000" dirty="0"/>
              <a:t>Looked at the first quarters of 2019 and 2020.</a:t>
            </a:r>
          </a:p>
          <a:p>
            <a:r>
              <a:rPr lang="en-US" sz="2000" dirty="0"/>
              <a:t>Used </a:t>
            </a:r>
            <a:r>
              <a:rPr lang="en-US" sz="2000" dirty="0" err="1"/>
              <a:t>BigQuery</a:t>
            </a:r>
            <a:r>
              <a:rPr lang="en-US" sz="2000" dirty="0"/>
              <a:t> to run SQL queries to pull the data.</a:t>
            </a:r>
          </a:p>
          <a:p>
            <a:r>
              <a:rPr lang="en-US" sz="2000" dirty="0"/>
              <a:t>Got Excel to put the relevant data on there and create visualizations.</a:t>
            </a:r>
          </a:p>
          <a:p>
            <a:endParaRPr lang="en-US" sz="2000" dirty="0"/>
          </a:p>
        </p:txBody>
      </p:sp>
    </p:spTree>
    <p:extLst>
      <p:ext uri="{BB962C8B-B14F-4D97-AF65-F5344CB8AC3E}">
        <p14:creationId xmlns:p14="http://schemas.microsoft.com/office/powerpoint/2010/main" val="4089342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1D80-6814-FD55-A784-8BC44EC9313D}"/>
              </a:ext>
            </a:extLst>
          </p:cNvPr>
          <p:cNvSpPr>
            <a:spLocks noGrp="1"/>
          </p:cNvSpPr>
          <p:nvPr>
            <p:ph type="title"/>
          </p:nvPr>
        </p:nvSpPr>
        <p:spPr/>
        <p:txBody>
          <a:bodyPr/>
          <a:lstStyle/>
          <a:p>
            <a:pPr algn="ctr"/>
            <a:r>
              <a:rPr lang="en-US" dirty="0"/>
              <a:t>Looking at the Data</a:t>
            </a:r>
          </a:p>
        </p:txBody>
      </p:sp>
      <p:graphicFrame>
        <p:nvGraphicFramePr>
          <p:cNvPr id="4" name="Content Placeholder 3">
            <a:extLst>
              <a:ext uri="{FF2B5EF4-FFF2-40B4-BE49-F238E27FC236}">
                <a16:creationId xmlns:a16="http://schemas.microsoft.com/office/drawing/2014/main" id="{26E51811-923D-3AD3-D9CF-F0A57FEC05B9}"/>
              </a:ext>
            </a:extLst>
          </p:cNvPr>
          <p:cNvGraphicFramePr>
            <a:graphicFrameLocks noGrp="1"/>
          </p:cNvGraphicFramePr>
          <p:nvPr>
            <p:ph sz="half" idx="1"/>
            <p:extLst>
              <p:ext uri="{D42A27DB-BD31-4B8C-83A1-F6EECF244321}">
                <p14:modId xmlns:p14="http://schemas.microsoft.com/office/powerpoint/2010/main" val="3868285819"/>
              </p:ext>
            </p:extLst>
          </p:nvPr>
        </p:nvGraphicFramePr>
        <p:xfrm>
          <a:off x="1155700" y="2603500"/>
          <a:ext cx="4824413" cy="3416300"/>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4">
            <a:extLst>
              <a:ext uri="{FF2B5EF4-FFF2-40B4-BE49-F238E27FC236}">
                <a16:creationId xmlns:a16="http://schemas.microsoft.com/office/drawing/2014/main" id="{F8E9C458-54E0-8F67-390E-78760840CE6A}"/>
              </a:ext>
            </a:extLst>
          </p:cNvPr>
          <p:cNvSpPr>
            <a:spLocks noGrp="1"/>
          </p:cNvSpPr>
          <p:nvPr>
            <p:ph sz="half" idx="2"/>
          </p:nvPr>
        </p:nvSpPr>
        <p:spPr/>
        <p:txBody>
          <a:bodyPr>
            <a:normAutofit/>
          </a:bodyPr>
          <a:lstStyle/>
          <a:p>
            <a:r>
              <a:rPr lang="en-US" sz="2000" dirty="0"/>
              <a:t>Subscribers consistently used their bikes for a shorter time period on average compared to casual riders.</a:t>
            </a:r>
          </a:p>
          <a:p>
            <a:r>
              <a:rPr lang="en-US" sz="2000" dirty="0"/>
              <a:t>Casual riders increased the amount of time they used the bikes year-over-year.</a:t>
            </a:r>
          </a:p>
        </p:txBody>
      </p:sp>
    </p:spTree>
    <p:extLst>
      <p:ext uri="{BB962C8B-B14F-4D97-AF65-F5344CB8AC3E}">
        <p14:creationId xmlns:p14="http://schemas.microsoft.com/office/powerpoint/2010/main" val="386473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AD35A8-1481-DE1B-A48D-960F81A76774}"/>
              </a:ext>
            </a:extLst>
          </p:cNvPr>
          <p:cNvSpPr>
            <a:spLocks noGrp="1"/>
          </p:cNvSpPr>
          <p:nvPr>
            <p:ph type="title"/>
          </p:nvPr>
        </p:nvSpPr>
        <p:spPr>
          <a:xfrm>
            <a:off x="838200" y="18255"/>
            <a:ext cx="10515600" cy="1325563"/>
          </a:xfrm>
        </p:spPr>
        <p:txBody>
          <a:bodyPr/>
          <a:lstStyle/>
          <a:p>
            <a:pPr algn="ctr"/>
            <a:br>
              <a:rPr lang="en-US" dirty="0"/>
            </a:br>
            <a:r>
              <a:rPr lang="en-US" dirty="0"/>
              <a:t>Looking Even Closer</a:t>
            </a:r>
          </a:p>
        </p:txBody>
      </p:sp>
      <p:sp>
        <p:nvSpPr>
          <p:cNvPr id="7" name="Content Placeholder 6">
            <a:extLst>
              <a:ext uri="{FF2B5EF4-FFF2-40B4-BE49-F238E27FC236}">
                <a16:creationId xmlns:a16="http://schemas.microsoft.com/office/drawing/2014/main" id="{FFC80975-1BE6-9442-814B-3F4F064DBEC2}"/>
              </a:ext>
            </a:extLst>
          </p:cNvPr>
          <p:cNvSpPr>
            <a:spLocks noGrp="1"/>
          </p:cNvSpPr>
          <p:nvPr>
            <p:ph idx="1"/>
          </p:nvPr>
        </p:nvSpPr>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900" dirty="0"/>
              <a:t>In Q1 of 2019, 80% of riders were male. </a:t>
            </a:r>
          </a:p>
          <a:p>
            <a:r>
              <a:rPr lang="en-US" sz="1900" dirty="0"/>
              <a:t>The average year of birth was 1989 for casual riders (1981 for subscribers).</a:t>
            </a:r>
          </a:p>
        </p:txBody>
      </p:sp>
      <p:graphicFrame>
        <p:nvGraphicFramePr>
          <p:cNvPr id="5" name="Chart 4">
            <a:extLst>
              <a:ext uri="{FF2B5EF4-FFF2-40B4-BE49-F238E27FC236}">
                <a16:creationId xmlns:a16="http://schemas.microsoft.com/office/drawing/2014/main" id="{8D14BD44-C1C7-82BD-4D5C-37A3164D75A5}"/>
              </a:ext>
            </a:extLst>
          </p:cNvPr>
          <p:cNvGraphicFramePr>
            <a:graphicFrameLocks/>
          </p:cNvGraphicFramePr>
          <p:nvPr>
            <p:extLst>
              <p:ext uri="{D42A27DB-BD31-4B8C-83A1-F6EECF244321}">
                <p14:modId xmlns:p14="http://schemas.microsoft.com/office/powerpoint/2010/main" val="953042089"/>
              </p:ext>
            </p:extLst>
          </p:nvPr>
        </p:nvGraphicFramePr>
        <p:xfrm>
          <a:off x="838200" y="2129472"/>
          <a:ext cx="4027838" cy="2599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187DCBC9-1B4C-ECAC-7C40-B380EFEE7C28}"/>
              </a:ext>
            </a:extLst>
          </p:cNvPr>
          <p:cNvGraphicFramePr>
            <a:graphicFrameLocks/>
          </p:cNvGraphicFramePr>
          <p:nvPr>
            <p:extLst>
              <p:ext uri="{D42A27DB-BD31-4B8C-83A1-F6EECF244321}">
                <p14:modId xmlns:p14="http://schemas.microsoft.com/office/powerpoint/2010/main" val="1851576658"/>
              </p:ext>
            </p:extLst>
          </p:nvPr>
        </p:nvGraphicFramePr>
        <p:xfrm>
          <a:off x="6528816" y="2241261"/>
          <a:ext cx="3930301" cy="259905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0355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AAA6-C70D-0DD5-21CB-D4FD2215FEA4}"/>
              </a:ext>
            </a:extLst>
          </p:cNvPr>
          <p:cNvSpPr>
            <a:spLocks noGrp="1"/>
          </p:cNvSpPr>
          <p:nvPr>
            <p:ph type="title"/>
          </p:nvPr>
        </p:nvSpPr>
        <p:spPr/>
        <p:txBody>
          <a:bodyPr/>
          <a:lstStyle/>
          <a:p>
            <a:pPr algn="ctr"/>
            <a:r>
              <a:rPr lang="en-US" dirty="0"/>
              <a:t>Some recommendations</a:t>
            </a:r>
          </a:p>
        </p:txBody>
      </p:sp>
      <p:sp>
        <p:nvSpPr>
          <p:cNvPr id="3" name="Content Placeholder 2">
            <a:extLst>
              <a:ext uri="{FF2B5EF4-FFF2-40B4-BE49-F238E27FC236}">
                <a16:creationId xmlns:a16="http://schemas.microsoft.com/office/drawing/2014/main" id="{557D20D8-7025-336C-5A18-FFFC77B4EBB4}"/>
              </a:ext>
            </a:extLst>
          </p:cNvPr>
          <p:cNvSpPr>
            <a:spLocks noGrp="1"/>
          </p:cNvSpPr>
          <p:nvPr>
            <p:ph idx="1"/>
          </p:nvPr>
        </p:nvSpPr>
        <p:spPr/>
        <p:txBody>
          <a:bodyPr>
            <a:normAutofit/>
          </a:bodyPr>
          <a:lstStyle/>
          <a:p>
            <a:pPr>
              <a:lnSpc>
                <a:spcPct val="107000"/>
              </a:lnSpc>
              <a:spcBef>
                <a:spcPts val="0"/>
              </a:spcBef>
              <a:buFont typeface="Aptos" panose="020B0004020202020204" pitchFamily="34" charset="0"/>
              <a:buChar char="-"/>
            </a:pPr>
            <a:r>
              <a:rPr lang="en-US" sz="2000" dirty="0"/>
              <a:t>My main recommendation is to target advertisements to casual riders who use the bikes for an average amount of 30 minutes or less on a regular basis. </a:t>
            </a:r>
          </a:p>
          <a:p>
            <a:pPr marL="342900" marR="0" lvl="0" indent="-342900">
              <a:lnSpc>
                <a:spcPct val="107000"/>
              </a:lnSpc>
              <a:spcBef>
                <a:spcPts val="0"/>
              </a:spcBef>
              <a:spcAft>
                <a:spcPts val="0"/>
              </a:spcAft>
              <a:buFont typeface="Aptos" panose="020B0004020202020204" pitchFamily="34" charset="0"/>
              <a:buChar char="-"/>
            </a:pPr>
            <a:r>
              <a:rPr lang="en-US" sz="2000" dirty="0"/>
              <a:t>Advertise to males and/or people in their mid-thirties.</a:t>
            </a:r>
          </a:p>
          <a:p>
            <a:pPr>
              <a:lnSpc>
                <a:spcPct val="107000"/>
              </a:lnSpc>
              <a:spcBef>
                <a:spcPts val="0"/>
              </a:spcBef>
              <a:buFont typeface="Aptos" panose="020B0004020202020204" pitchFamily="34" charset="0"/>
              <a:buChar char="-"/>
            </a:pPr>
            <a:r>
              <a:rPr lang="en-US" sz="2000" dirty="0"/>
              <a:t>It could be good to target casual riders who use the service multiple times within a period of more than one week.</a:t>
            </a:r>
          </a:p>
          <a:p>
            <a:pPr marL="342900" marR="0" lvl="0" indent="-342900">
              <a:lnSpc>
                <a:spcPct val="107000"/>
              </a:lnSpc>
              <a:spcBef>
                <a:spcPts val="0"/>
              </a:spcBef>
              <a:spcAft>
                <a:spcPts val="0"/>
              </a:spcAft>
              <a:buFont typeface="Aptos" panose="020B0004020202020204" pitchFamily="34" charset="0"/>
              <a:buChar char="-"/>
            </a:pPr>
            <a:endParaRPr lang="en-US" sz="2000" dirty="0"/>
          </a:p>
        </p:txBody>
      </p:sp>
    </p:spTree>
    <p:extLst>
      <p:ext uri="{BB962C8B-B14F-4D97-AF65-F5344CB8AC3E}">
        <p14:creationId xmlns:p14="http://schemas.microsoft.com/office/powerpoint/2010/main" val="378529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95626-772B-5A60-E554-963138080274}"/>
              </a:ext>
            </a:extLst>
          </p:cNvPr>
          <p:cNvSpPr>
            <a:spLocks noGrp="1"/>
          </p:cNvSpPr>
          <p:nvPr>
            <p:ph type="title"/>
          </p:nvPr>
        </p:nvSpPr>
        <p:spPr/>
        <p:txBody>
          <a:bodyPr/>
          <a:lstStyle/>
          <a:p>
            <a:pPr algn="ctr"/>
            <a:r>
              <a:rPr lang="en-US" dirty="0"/>
              <a:t>Final Thoughts</a:t>
            </a:r>
          </a:p>
        </p:txBody>
      </p:sp>
      <p:sp>
        <p:nvSpPr>
          <p:cNvPr id="3" name="Content Placeholder 2">
            <a:extLst>
              <a:ext uri="{FF2B5EF4-FFF2-40B4-BE49-F238E27FC236}">
                <a16:creationId xmlns:a16="http://schemas.microsoft.com/office/drawing/2014/main" id="{0BCE3A2E-FCAD-3057-167C-8DDE39AE093E}"/>
              </a:ext>
            </a:extLst>
          </p:cNvPr>
          <p:cNvSpPr>
            <a:spLocks noGrp="1"/>
          </p:cNvSpPr>
          <p:nvPr>
            <p:ph idx="1"/>
          </p:nvPr>
        </p:nvSpPr>
        <p:spPr/>
        <p:txBody>
          <a:bodyPr/>
          <a:lstStyle/>
          <a:p>
            <a:r>
              <a:rPr lang="en-US" dirty="0"/>
              <a:t>We looked at how to best convert casual riders to annual subscribers.</a:t>
            </a:r>
          </a:p>
          <a:p>
            <a:r>
              <a:rPr lang="en-US" dirty="0"/>
              <a:t>Using public data from the first quarters of 2019 and 2020, we analyzed some trends and interesting findings from all the times bikes were used.</a:t>
            </a:r>
          </a:p>
          <a:p>
            <a:r>
              <a:rPr lang="en-US" dirty="0"/>
              <a:t>Annual subscribers used the bikes for much shorter periods of time than casual riders did on average.</a:t>
            </a:r>
          </a:p>
          <a:p>
            <a:r>
              <a:rPr lang="en-US" dirty="0"/>
              <a:t>The main recommendation was to target casual riders who used the bikes many times for 30 minutes or less. </a:t>
            </a:r>
          </a:p>
          <a:p>
            <a:r>
              <a:rPr lang="en-US" dirty="0"/>
              <a:t>Males in their mid-thirties could also be targeted for advertising campaigns.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Glasses on top of a book">
            <a:extLst>
              <a:ext uri="{FF2B5EF4-FFF2-40B4-BE49-F238E27FC236}">
                <a16:creationId xmlns:a16="http://schemas.microsoft.com/office/drawing/2014/main" id="{588638AB-1A9B-79AC-17BF-37721CB5F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200" y="4880391"/>
            <a:ext cx="2665984" cy="1765173"/>
          </a:xfrm>
          <a:prstGeom prst="rect">
            <a:avLst/>
          </a:prstGeom>
        </p:spPr>
      </p:pic>
    </p:spTree>
    <p:extLst>
      <p:ext uri="{BB962C8B-B14F-4D97-AF65-F5344CB8AC3E}">
        <p14:creationId xmlns:p14="http://schemas.microsoft.com/office/powerpoint/2010/main" val="416313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68E3-C481-A12C-F1DF-842F63DB5FEA}"/>
              </a:ext>
            </a:extLst>
          </p:cNvPr>
          <p:cNvSpPr>
            <a:spLocks noGrp="1"/>
          </p:cNvSpPr>
          <p:nvPr>
            <p:ph type="title"/>
          </p:nvPr>
        </p:nvSpPr>
        <p:spPr/>
        <p:txBody>
          <a:bodyPr/>
          <a:lstStyle/>
          <a:p>
            <a:pPr algn="ctr"/>
            <a:r>
              <a:rPr lang="en-US" dirty="0"/>
              <a:t>The End</a:t>
            </a:r>
          </a:p>
        </p:txBody>
      </p:sp>
      <p:pic>
        <p:nvPicPr>
          <p:cNvPr id="5" name="Content Placeholder 4" descr="Row of green locked rental bicycles">
            <a:extLst>
              <a:ext uri="{FF2B5EF4-FFF2-40B4-BE49-F238E27FC236}">
                <a16:creationId xmlns:a16="http://schemas.microsoft.com/office/drawing/2014/main" id="{EAA0B81E-63DF-2857-DF8B-F91B42130C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931" y="2603500"/>
            <a:ext cx="5124450" cy="3416300"/>
          </a:xfrm>
        </p:spPr>
      </p:pic>
    </p:spTree>
    <p:extLst>
      <p:ext uri="{BB962C8B-B14F-4D97-AF65-F5344CB8AC3E}">
        <p14:creationId xmlns:p14="http://schemas.microsoft.com/office/powerpoint/2010/main" val="3154103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 Boardroom</Template>
  <TotalTime>133</TotalTime>
  <Words>433</Words>
  <Application>Microsoft Office PowerPoint</Application>
  <PresentationFormat>Widescreen</PresentationFormat>
  <Paragraphs>93</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Arial</vt:lpstr>
      <vt:lpstr>Century Gothic</vt:lpstr>
      <vt:lpstr>Wingdings 3</vt:lpstr>
      <vt:lpstr>Ion Boardroom</vt:lpstr>
      <vt:lpstr>Cyclistic Profitability</vt:lpstr>
      <vt:lpstr>Agenda</vt:lpstr>
      <vt:lpstr>Overview</vt:lpstr>
      <vt:lpstr>The Source of the Data</vt:lpstr>
      <vt:lpstr>Looking at the Data</vt:lpstr>
      <vt:lpstr> Looking Even Closer</vt:lpstr>
      <vt:lpstr>Some recommendations</vt:lpstr>
      <vt:lpstr>Final Thoughts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Ivanna Rook</dc:creator>
  <cp:lastModifiedBy>Ivanna Rook</cp:lastModifiedBy>
  <cp:revision>1</cp:revision>
  <dcterms:created xsi:type="dcterms:W3CDTF">2024-06-26T19:46:24Z</dcterms:created>
  <dcterms:modified xsi:type="dcterms:W3CDTF">2024-06-27T19:04:47Z</dcterms:modified>
</cp:coreProperties>
</file>